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7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5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327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61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88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335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5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8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11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38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9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21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22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97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1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3CA4F6-0B58-4FA5-B045-749C2CE57838}" type="datetimeFigureOut">
              <a:rPr lang="fr-FR" smtClean="0"/>
              <a:t>25/01/2019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9875-F6D7-4473-B71B-CA6D7FAE12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309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AFC220-BA5A-42AC-99AD-6A4CCDB79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966267"/>
            <a:ext cx="8825658" cy="2302935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C000"/>
                </a:solidFill>
                <a:latin typeface="AR CHRISTY" panose="02000000000000000000" pitchFamily="2" charset="0"/>
              </a:rPr>
              <a:t>Eclipse de Lune du 21 Janvier 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BA8CA-340C-427C-A9E3-EBAB94318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641287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Photos prises a Montgeron entre 6H36 et 6H39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632178" y="2709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FF00"/>
                </a:solidFill>
                <a:latin typeface="AR CHRISTY" panose="02000000000000000000" pitchFamily="2" charset="0"/>
              </a:rPr>
              <a:t>La Société Astronomique de Montgeron présente:</a:t>
            </a:r>
          </a:p>
        </p:txBody>
      </p:sp>
    </p:spTree>
    <p:extLst>
      <p:ext uri="{BB962C8B-B14F-4D97-AF65-F5344CB8AC3E}">
        <p14:creationId xmlns:p14="http://schemas.microsoft.com/office/powerpoint/2010/main" val="3732923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8BA8CA-340C-427C-A9E3-EBAB94318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544274"/>
            <a:ext cx="8825658" cy="62674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Photos prises a Montgeron entre 6H36 et 6H39 avec un modeste appareil photo (bridge Panasonic)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632178" y="2709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 CHRISTY" panose="02000000000000000000" pitchFamily="2" charset="0"/>
                <a:ea typeface="+mn-ea"/>
                <a:cs typeface="+mn-cs"/>
              </a:rPr>
              <a:t>La Société Astronomique de Montgeron présente: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073D38-01F0-4FC0-B4EB-2915D01F0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180" y="1068806"/>
            <a:ext cx="6071017" cy="45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1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58BA8CA-340C-427C-A9E3-EBAB94318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173" y="5834455"/>
            <a:ext cx="8825658" cy="641287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Photos prises a Montgeron entre 6H36 et 6H39 avec un modeste appareil photo (bridge Panasonic)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632178" y="2709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 CHRISTY" panose="02000000000000000000" pitchFamily="2" charset="0"/>
                <a:ea typeface="+mn-ea"/>
                <a:cs typeface="+mn-cs"/>
              </a:rPr>
              <a:t>La Société Astronomique de Montgeron présente: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D5E5B5-D913-4937-9289-FEE3300B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69" y="1023545"/>
            <a:ext cx="6045842" cy="453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632178" y="2709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 CHRISTY" panose="02000000000000000000" pitchFamily="2" charset="0"/>
                <a:ea typeface="+mn-ea"/>
                <a:cs typeface="+mn-cs"/>
              </a:rPr>
              <a:t>La Société Astronomique de Montgeron présente: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16A91-BB27-4F12-96BE-4B9F9257D004}"/>
              </a:ext>
            </a:extLst>
          </p:cNvPr>
          <p:cNvSpPr/>
          <p:nvPr/>
        </p:nvSpPr>
        <p:spPr>
          <a:xfrm>
            <a:off x="2781782" y="58027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FFFF00"/>
                </a:solidFill>
              </a:rPr>
              <a:t>Photos prises à Montgeron entre 6H36 et 6H39 avec un modeste appareil photo (bridge Panasonic)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C1CA011-1901-485A-A18D-829C0A92C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11" y="1001658"/>
            <a:ext cx="6288911" cy="47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632178" y="270933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 CHRISTY" panose="02000000000000000000" pitchFamily="2" charset="0"/>
                <a:ea typeface="+mn-ea"/>
                <a:cs typeface="+mn-cs"/>
              </a:rPr>
              <a:t>La Société Astronomique de Montgeron présente: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16A91-BB27-4F12-96BE-4B9F9257D004}"/>
              </a:ext>
            </a:extLst>
          </p:cNvPr>
          <p:cNvSpPr/>
          <p:nvPr/>
        </p:nvSpPr>
        <p:spPr>
          <a:xfrm>
            <a:off x="2686755" y="61501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 prises à Alfortville par le Dr. Alain </a:t>
            </a:r>
            <a:r>
              <a:rPr lang="fr-FR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Mahévas</a:t>
            </a:r>
            <a:r>
              <a:rPr lang="fr-F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21/01/2019 à 4h10 UTC,  au Nikon  300 mm f,5,6 t:3".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946B31-7F70-44A8-A1C3-A2F8A9F48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44" y="917264"/>
            <a:ext cx="8026401" cy="53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9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C697EDA-3127-40CD-B82C-C57EF2372F73}"/>
              </a:ext>
            </a:extLst>
          </p:cNvPr>
          <p:cNvSpPr txBox="1"/>
          <p:nvPr/>
        </p:nvSpPr>
        <p:spPr>
          <a:xfrm>
            <a:off x="562730" y="216118"/>
            <a:ext cx="10080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 CHRISTY" panose="02000000000000000000" pitchFamily="2" charset="0"/>
                <a:ea typeface="+mn-ea"/>
                <a:cs typeface="+mn-cs"/>
              </a:rPr>
              <a:t>La Société Astronomique de Montgeron présente: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16A91-BB27-4F12-96BE-4B9F9257D004}"/>
              </a:ext>
            </a:extLst>
          </p:cNvPr>
          <p:cNvSpPr/>
          <p:nvPr/>
        </p:nvSpPr>
        <p:spPr>
          <a:xfrm>
            <a:off x="2793356" y="611525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 prises à Alfortville par le Dr. Alain </a:t>
            </a:r>
            <a:r>
              <a:rPr lang="fr-FR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Mahévas</a:t>
            </a:r>
            <a:r>
              <a:rPr lang="fr-F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21/01/2019 à 4h10 UTC,  au Nikon  300 mm f,5,6 t:3".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02EA60-E1D7-4F93-83CE-253B8C0CC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04" y="1111169"/>
            <a:ext cx="7262341" cy="48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29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140</Words>
  <Application>Microsoft Office PowerPoint</Application>
  <PresentationFormat>Grand écran</PresentationFormat>
  <Paragraphs>13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 CHRISTY</vt:lpstr>
      <vt:lpstr>Arial</vt:lpstr>
      <vt:lpstr>Century Gothic</vt:lpstr>
      <vt:lpstr>Times New Roman</vt:lpstr>
      <vt:lpstr>Wingdings 3</vt:lpstr>
      <vt:lpstr>Ion</vt:lpstr>
      <vt:lpstr>Eclipse de Lune du 21 Janvier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de Lune du 21 Janvier 2019</dc:title>
  <dc:creator>jacques fric</dc:creator>
  <cp:lastModifiedBy>jacques fric</cp:lastModifiedBy>
  <cp:revision>4</cp:revision>
  <dcterms:created xsi:type="dcterms:W3CDTF">2019-01-21T10:10:46Z</dcterms:created>
  <dcterms:modified xsi:type="dcterms:W3CDTF">2019-01-25T16:17:05Z</dcterms:modified>
</cp:coreProperties>
</file>